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3114" y="6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0701338" cy="1512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4/7/2022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672830"/>
            <a:ext cx="9354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TZIMPOUKAKI KALLIOPI based in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CRETE  region, has joined the Action “Supporting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Establishment and Operation of New SMEs in the tourism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sector” with a total budget of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299.999,96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149.999,98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Greece and the European Union - European Regional Development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other facilities and surrounding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area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Promotion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Participation in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exhibitions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Technical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engineering studies and tax and legal advisory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Preparation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monitoring the implementation of the Investment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Competitiveness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Market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Increasing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Other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254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65</cp:revision>
  <cp:lastPrinted>2019-12-05T14:32:32Z</cp:lastPrinted>
  <dcterms:created xsi:type="dcterms:W3CDTF">2018-02-13T12:16:57Z</dcterms:created>
  <dcterms:modified xsi:type="dcterms:W3CDTF">2022-07-04T08:41:46Z</dcterms:modified>
</cp:coreProperties>
</file>